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ECA7BDF-0222-4757-9F52-642329978698}" type="datetimeFigureOut">
              <a:rPr lang="pl-PL" smtClean="0"/>
              <a:pPr/>
              <a:t>2013-02-19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1F21FA8-7B8D-4B9B-8775-9F2D936B1FDA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Przykłady profesjonalnych instalacji TV i SAT</a:t>
            </a:r>
            <a:endParaRPr lang="pl-PL" dirty="0"/>
          </a:p>
        </p:txBody>
      </p:sp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4.25.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484784"/>
            <a:ext cx="3456384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Obraz 7" descr="4.27.1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484784"/>
            <a:ext cx="3888432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9" name="Obraz 8" descr="4.27.2_Anteny DVB-T wraz z ochroną odgromową (foto DIOMAR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192" y="1412776"/>
            <a:ext cx="2966720" cy="5247640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Obraz 9" descr="4.28_anteny naziemne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412775"/>
            <a:ext cx="3942439" cy="5256585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4.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912768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8" name="Obraz 7" descr="4.46.0_Anteny SAT z konwerterami optyczny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912768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AntDVB-T_HotBird_AST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442" y="1484784"/>
            <a:ext cx="7805990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DSC_04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0481" y="1484784"/>
            <a:ext cx="3443487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Obraz 7" descr="InstalacjaAntenow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484784"/>
            <a:ext cx="3443487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9" name="Obraz 8" descr="5.27.1_PME_ekspozycja_323mz [328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4816" y="1484784"/>
            <a:ext cx="3457144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Obraz 9" descr="5.28_system multiswitchowy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484784"/>
            <a:ext cx="3888432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5.29_System multiswitchow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888432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Obraz 7" descr="5.29_System-multiswitchowy_zoo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4024" y="1484784"/>
            <a:ext cx="3680424" cy="520181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9" name="Obraz 8" descr="Multiswitche(ASTRA_HotBird)PrzygotowaneDoMontażu(fotoDIOMAR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84783"/>
            <a:ext cx="3312368" cy="5182709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Obraz 9" descr="multiswitche_1satelit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033" y="1484784"/>
            <a:ext cx="1847111" cy="5301208"/>
          </a:xfrm>
          <a:prstGeom prst="rect">
            <a:avLst/>
          </a:prstGeom>
        </p:spPr>
      </p:pic>
      <p:pic>
        <p:nvPicPr>
          <p:cNvPr id="11" name="Obraz 10" descr="multiswitche_np.ASTRA_HotBir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63380" y="1484784"/>
            <a:ext cx="2685084" cy="52292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Multiswitch_ASTRA_HotBird_WIS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483395"/>
            <a:ext cx="7272808" cy="537460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8" name="Obraz 7" descr="3.25_Realizacja_NPLAY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912033" cy="5182985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3.30_Ocrona przed przepięciami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1"/>
            <a:ext cx="3816424" cy="5088565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Obraz 7" descr="3.31_realizacja_Aster _ochrona przed przepięcia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556791"/>
            <a:ext cx="3816424" cy="5088565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Szafka z ochroną przed przepięciami_DVB-T_ASTRA_Hot-Bir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484784"/>
            <a:ext cx="3888432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6.20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556792"/>
            <a:ext cx="6840760" cy="5130570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sp>
        <p:nvSpPr>
          <p:cNvPr id="7" name="Tytuł 1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7851648" cy="1828800"/>
          </a:xfrm>
        </p:spPr>
        <p:txBody>
          <a:bodyPr>
            <a:normAutofit/>
          </a:bodyPr>
          <a:lstStyle/>
          <a:p>
            <a:r>
              <a:rPr lang="pl-PL" dirty="0" smtClean="0"/>
              <a:t>Dziękujemy za uwagę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4067944" y="1556792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 dirty="0" smtClean="0">
                <a:solidFill>
                  <a:srgbClr val="0070C0"/>
                </a:solidFill>
              </a:rPr>
              <a:t>Na Skraju 34, 02-197 Warszawa</a:t>
            </a:r>
          </a:p>
          <a:p>
            <a:pPr algn="r"/>
            <a:r>
              <a:rPr lang="pt-BR" b="1" dirty="0" smtClean="0">
                <a:solidFill>
                  <a:srgbClr val="0070C0"/>
                </a:solidFill>
              </a:rPr>
              <a:t>tel.: 22 846 04 88, fax.: 22 868 64 83</a:t>
            </a:r>
          </a:p>
          <a:p>
            <a:pPr algn="r"/>
            <a:endParaRPr lang="pl-PL" b="1" dirty="0" smtClean="0">
              <a:solidFill>
                <a:srgbClr val="0070C0"/>
              </a:solidFill>
            </a:endParaRPr>
          </a:p>
          <a:p>
            <a:pPr algn="r"/>
            <a:r>
              <a:rPr lang="pl-PL" b="1" dirty="0" err="1" smtClean="0">
                <a:solidFill>
                  <a:srgbClr val="0070C0"/>
                </a:solidFill>
              </a:rPr>
              <a:t>www.diomar.com.pl</a:t>
            </a:r>
            <a:endParaRPr lang="pl-PL" b="1" dirty="0" smtClean="0">
              <a:solidFill>
                <a:srgbClr val="0070C0"/>
              </a:solidFill>
            </a:endParaRPr>
          </a:p>
          <a:p>
            <a:pPr algn="r"/>
            <a:r>
              <a:rPr lang="pt-BR" b="1" dirty="0" smtClean="0">
                <a:solidFill>
                  <a:srgbClr val="0070C0"/>
                </a:solidFill>
              </a:rPr>
              <a:t>info@diomar.com.pl</a:t>
            </a:r>
            <a:endParaRPr lang="pl-PL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3.26.1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84784"/>
            <a:ext cx="3869575" cy="5158047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Obraz 6" descr="3.33_anteny naziemne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84784"/>
            <a:ext cx="3836324" cy="5112327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8" name="Obraz 7" descr="4.8_anteny na konstrukcji poziome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6912768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4.9_anteny na konstrukcji specjalnej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412776"/>
            <a:ext cx="6912768" cy="518457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4.10.1_anteny na stojakach trójnó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1613" y="1412776"/>
            <a:ext cx="7008779" cy="5256584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5" name="Obraz 4" descr="4.10.2_anteny_stojaki niepenetrując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430058"/>
            <a:ext cx="7704856" cy="5239302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7" name="Obraz 6" descr="3.34_Anteny DVB-T_PKiN i Raszyn (foto DIOMAR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440160"/>
            <a:ext cx="3346199" cy="5229200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Obraz 7" descr="4.11_anteny naziemne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440159"/>
            <a:ext cx="3744416" cy="5222337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LOGO-Dioma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714" y="72008"/>
            <a:ext cx="3861782" cy="1124744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>
                <a:solidFill>
                  <a:srgbClr val="0070C0"/>
                </a:solidFill>
              </a:rPr>
              <a:t>Budujemy na doświadczeniu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Posiadamy kompetencje</a:t>
            </a:r>
          </a:p>
          <a:p>
            <a:r>
              <a:rPr lang="pl-PL" i="1" dirty="0" smtClean="0">
                <a:solidFill>
                  <a:srgbClr val="0070C0"/>
                </a:solidFill>
              </a:rPr>
              <a:t>Zapytaj o referencje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9" name="Obraz 8" descr="4.12_anteny naziemne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406014"/>
            <a:ext cx="3960440" cy="5280586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Obraz 9" descr="4.24_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07485" y="1412776"/>
            <a:ext cx="3768971" cy="5256584"/>
          </a:xfrm>
          <a:prstGeom prst="rect">
            <a:avLst/>
          </a:prstGeom>
          <a:ln w="889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94</TotalTime>
  <Words>214</Words>
  <Application>Microsoft Office PowerPoint</Application>
  <PresentationFormat>Pokaz na ekranie (4:3)</PresentationFormat>
  <Paragraphs>76</Paragraphs>
  <Slides>23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23</vt:i4>
      </vt:variant>
    </vt:vector>
  </HeadingPairs>
  <TitlesOfParts>
    <vt:vector size="24" baseType="lpstr">
      <vt:lpstr>Hol</vt:lpstr>
      <vt:lpstr>Przykłady profesjonalnych instalacji TV i SAT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Dziękujemy za uwagę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Przykłady profesjonalnych instalacji TV i SAT</dc:title>
  <dc:creator>W8inG4DeatH</dc:creator>
  <cp:lastModifiedBy>W8inG4DeatH</cp:lastModifiedBy>
  <cp:revision>16</cp:revision>
  <dcterms:created xsi:type="dcterms:W3CDTF">2013-02-19T17:35:45Z</dcterms:created>
  <dcterms:modified xsi:type="dcterms:W3CDTF">2013-02-19T19:58:57Z</dcterms:modified>
</cp:coreProperties>
</file>