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9" r:id="rId6"/>
    <p:sldId id="266" r:id="rId7"/>
    <p:sldId id="267" r:id="rId8"/>
    <p:sldId id="268" r:id="rId9"/>
    <p:sldId id="269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3261"/>
    <a:srgbClr val="0E7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9319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5599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8744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5975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22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9547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364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483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6324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093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631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010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93058" y="953899"/>
            <a:ext cx="6679096" cy="1463298"/>
          </a:xfrm>
        </p:spPr>
        <p:txBody>
          <a:bodyPr>
            <a:normAutofit fontScale="90000"/>
          </a:bodyPr>
          <a:lstStyle/>
          <a:p>
            <a:pPr algn="l"/>
            <a:r>
              <a:rPr lang="pl-PL" sz="7300" b="1" dirty="0" smtClean="0">
                <a:solidFill>
                  <a:schemeClr val="bg1"/>
                </a:solidFill>
                <a:latin typeface="Dosis" panose="02010503020202060003" pitchFamily="2" charset="-18"/>
              </a:rPr>
              <a:t>DIOMAR Sp. z o.o.</a:t>
            </a:r>
            <a:r>
              <a:rPr lang="pl-PL" sz="4800" dirty="0" smtClean="0">
                <a:solidFill>
                  <a:schemeClr val="bg1"/>
                </a:solidFill>
                <a:latin typeface="Dosis" panose="02010503020202060003" pitchFamily="2" charset="-18"/>
              </a:rPr>
              <a:t/>
            </a:r>
            <a:br>
              <a:rPr lang="pl-PL" sz="4800" dirty="0" smtClean="0">
                <a:solidFill>
                  <a:schemeClr val="bg1"/>
                </a:solidFill>
                <a:latin typeface="Dosis" panose="02010503020202060003" pitchFamily="2" charset="-18"/>
              </a:rPr>
            </a:br>
            <a:endParaRPr lang="pl-PL" sz="3200" dirty="0" smtClean="0">
              <a:solidFill>
                <a:schemeClr val="bg1"/>
              </a:solidFill>
              <a:latin typeface="Dosis" panose="02010503020202060003" pitchFamily="2" charset="-1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44396" y="2313829"/>
            <a:ext cx="6576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3200" dirty="0" smtClean="0">
                <a:solidFill>
                  <a:schemeClr val="bg1"/>
                </a:solidFill>
                <a:latin typeface="Dosis" panose="02010503020202060003" pitchFamily="2" charset="-18"/>
              </a:rPr>
              <a:t>  Budujemy </a:t>
            </a:r>
            <a:r>
              <a:rPr lang="pl-PL" sz="3200" dirty="0">
                <a:solidFill>
                  <a:schemeClr val="bg1"/>
                </a:solidFill>
                <a:latin typeface="Dosis" panose="02010503020202060003" pitchFamily="2" charset="-18"/>
              </a:rPr>
              <a:t>na </a:t>
            </a:r>
            <a:r>
              <a:rPr lang="pl-PL" sz="3200" dirty="0" smtClean="0">
                <a:solidFill>
                  <a:schemeClr val="bg1"/>
                </a:solidFill>
                <a:latin typeface="Dosis" panose="02010503020202060003" pitchFamily="2" charset="-18"/>
              </a:rPr>
              <a:t>doświadczeniu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3200" dirty="0" smtClean="0">
                <a:solidFill>
                  <a:schemeClr val="bg1"/>
                </a:solidFill>
                <a:latin typeface="Dosis" panose="02010503020202060003" pitchFamily="2" charset="-18"/>
              </a:rPr>
              <a:t>  Posiadamy kompetencje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3200" dirty="0" smtClean="0">
                <a:solidFill>
                  <a:schemeClr val="bg1"/>
                </a:solidFill>
                <a:latin typeface="Dosis" panose="02010503020202060003" pitchFamily="2" charset="-18"/>
              </a:rPr>
              <a:t>  Zapytaj o referencje</a:t>
            </a:r>
            <a:endParaRPr lang="pl-PL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144396" y="4024427"/>
            <a:ext cx="6866296" cy="14632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5400" dirty="0" smtClean="0">
                <a:solidFill>
                  <a:schemeClr val="bg1"/>
                </a:solidFill>
                <a:latin typeface="Dosis" panose="02010503020202060003" pitchFamily="2" charset="-18"/>
              </a:rPr>
              <a:t>Informacje o firmie</a:t>
            </a:r>
            <a:endParaRPr lang="pl-PL" sz="5400" dirty="0" smtClean="0">
              <a:solidFill>
                <a:schemeClr val="bg1"/>
              </a:solidFill>
              <a:latin typeface="Dosis" panose="02010503020202060003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36047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495383"/>
            <a:ext cx="12191999" cy="565150"/>
          </a:xfrm>
        </p:spPr>
        <p:txBody>
          <a:bodyPr/>
          <a:lstStyle/>
          <a:p>
            <a:pPr algn="ctr" eaLnBrk="1" hangingPunct="1"/>
            <a:r>
              <a:rPr lang="pl-PL" altLang="pl-PL" sz="3200" dirty="0" smtClean="0">
                <a:solidFill>
                  <a:srgbClr val="0E7392"/>
                </a:solidFill>
                <a:latin typeface="Dosis" panose="02010503020202060003" pitchFamily="2" charset="-18"/>
              </a:rPr>
              <a:t>Budujemy na doświadczeniu</a:t>
            </a:r>
            <a:endParaRPr lang="pl-PL" altLang="pl-PL" sz="3200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139949" y="1391448"/>
            <a:ext cx="5331750" cy="320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marL="215900" indent="-2159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 smtClean="0">
                <a:solidFill>
                  <a:srgbClr val="0D3261"/>
                </a:solidFill>
                <a:latin typeface="Dosis" panose="02010503020202060003" pitchFamily="2" charset="-18"/>
              </a:rPr>
              <a:t>Na bazie wcześniejszych wieloletnich doświadczeń w elektronice powszechnego użytku, od 1992 r. jako firma DIOMAR specjalizujemy się w technice telewizji kablowej i satelitarnej.</a:t>
            </a:r>
          </a:p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Oferujemy pełen asortyment sprzętu </a:t>
            </a:r>
            <a:r>
              <a:rPr lang="pl-PL" altLang="pl-PL" sz="2400" dirty="0" smtClean="0">
                <a:solidFill>
                  <a:srgbClr val="0D3261"/>
                </a:solidFill>
                <a:latin typeface="Dosis" panose="02010503020202060003" pitchFamily="2" charset="-18"/>
              </a:rPr>
              <a:t>do budowy </a:t>
            </a: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nowoczesnych sieci</a:t>
            </a:r>
            <a:endParaRPr lang="pl-PL" altLang="pl-PL" sz="2400" dirty="0" smtClean="0">
              <a:solidFill>
                <a:srgbClr val="0D3261"/>
              </a:solidFill>
              <a:latin typeface="Dosis" panose="02010503020202060003" pitchFamily="2" charset="-1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169" y="1492456"/>
            <a:ext cx="4365267" cy="29033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139949" y="4664375"/>
            <a:ext cx="10532566" cy="210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marL="215900" indent="-2159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 smtClean="0">
                <a:solidFill>
                  <a:srgbClr val="0D3261"/>
                </a:solidFill>
                <a:latin typeface="Dosis" panose="02010503020202060003" pitchFamily="2" charset="-18"/>
              </a:rPr>
              <a:t>telekomunikacyjnych </a:t>
            </a: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i instalacji </a:t>
            </a:r>
            <a:r>
              <a:rPr lang="pl-PL" altLang="pl-PL" sz="2400" dirty="0" smtClean="0">
                <a:solidFill>
                  <a:srgbClr val="0D3261"/>
                </a:solidFill>
                <a:latin typeface="Dosis" panose="02010503020202060003" pitchFamily="2" charset="-18"/>
              </a:rPr>
              <a:t>teletechnicznych.</a:t>
            </a:r>
          </a:p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 smtClean="0">
                <a:solidFill>
                  <a:srgbClr val="0D3261"/>
                </a:solidFill>
                <a:latin typeface="Dosis" panose="02010503020202060003" pitchFamily="2" charset="-18"/>
              </a:rPr>
              <a:t>Dla </a:t>
            </a: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zapewnienia naszym Klientom elastycznych rozwiązań współpracujemy z czołowymi dostawcami urządzeń i innowacyjnych technologii.</a:t>
            </a:r>
            <a:endParaRPr lang="pl-PL" altLang="pl-PL" sz="2400" dirty="0">
              <a:solidFill>
                <a:srgbClr val="0D3261"/>
              </a:solidFill>
              <a:latin typeface="Dosis" panose="02010503020202060003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57059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495383"/>
            <a:ext cx="12191999" cy="565150"/>
          </a:xfrm>
        </p:spPr>
        <p:txBody>
          <a:bodyPr/>
          <a:lstStyle/>
          <a:p>
            <a:pPr algn="ctr" eaLnBrk="1" hangingPunct="1"/>
            <a:r>
              <a:rPr lang="pl-PL" altLang="pl-PL" sz="3200" dirty="0" smtClean="0">
                <a:solidFill>
                  <a:srgbClr val="0E7392"/>
                </a:solidFill>
                <a:latin typeface="Dosis" panose="02010503020202060003" pitchFamily="2" charset="-18"/>
              </a:rPr>
              <a:t>Budujemy na doświadczeniu</a:t>
            </a:r>
            <a:endParaRPr lang="pl-PL" altLang="pl-PL" sz="3200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211511" y="1359643"/>
            <a:ext cx="4084058" cy="320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marL="215900" indent="-2159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Jesteśmy oficjalnym dystrybutorem produktów dla telewizji kablowych i instalacji telewizyjnych renomowanej firmy WISI Communications.</a:t>
            </a:r>
            <a:endParaRPr lang="pl-PL" altLang="pl-PL" sz="2400" dirty="0" smtClean="0">
              <a:solidFill>
                <a:srgbClr val="0D3261"/>
              </a:solidFill>
              <a:latin typeface="Dosis" panose="02010503020202060003" pitchFamily="2" charset="-1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62" y="3999506"/>
            <a:ext cx="4923607" cy="17774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700" y="1494815"/>
            <a:ext cx="2633722" cy="4120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798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495383"/>
            <a:ext cx="12191999" cy="565150"/>
          </a:xfrm>
        </p:spPr>
        <p:txBody>
          <a:bodyPr/>
          <a:lstStyle/>
          <a:p>
            <a:pPr algn="ctr" eaLnBrk="1" hangingPunct="1"/>
            <a:r>
              <a:rPr lang="pl-PL" altLang="pl-PL" sz="3200" dirty="0" smtClean="0">
                <a:solidFill>
                  <a:srgbClr val="0E7392"/>
                </a:solidFill>
                <a:latin typeface="Dosis" panose="02010503020202060003" pitchFamily="2" charset="-18"/>
              </a:rPr>
              <a:t>Budujemy na doświadczeniu</a:t>
            </a:r>
            <a:endParaRPr lang="pl-PL" altLang="pl-PL" sz="3200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139948" y="1391448"/>
            <a:ext cx="10262221" cy="320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marL="215900" indent="-2159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Nasze rozwiązania i proponowane urządzenia oferowanych systemów zostały wielokrotnie nagrodzone i są rekomendowane przy projektowaniu oraz budowie instalacji telewizyjnych i satelitarnych w budownictwie wielorodzinnym. Oferujemy pełen asortyment sprzętu do budowy nowoczesnych systemów multiswitchowych spełniających wymagania techniczne określone w Rozporządzeniu Budynkowym obowiązującym od 23 lutego 2013r. (Rozporządzenie Ministra Transportu, Budownictwa i Gospodarki Morskiej z dnia 6 listopada 2012r.; Dz. Ust. Poz.1289 z dnia 22.11.2012).</a:t>
            </a:r>
            <a:endParaRPr lang="pl-PL" altLang="pl-PL" sz="2400" dirty="0" smtClean="0">
              <a:solidFill>
                <a:srgbClr val="0D3261"/>
              </a:solidFill>
              <a:latin typeface="Dosis" panose="02010503020202060003" pitchFamily="2" charset="-1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58" y="4993353"/>
            <a:ext cx="10058400" cy="764329"/>
          </a:xfrm>
          <a:prstGeom prst="rect">
            <a:avLst/>
          </a:prstGeom>
          <a:ln w="88900" cap="sq" cmpd="thickThin">
            <a:solidFill>
              <a:srgbClr val="0E739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1120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98" y="1526621"/>
            <a:ext cx="4291377" cy="45023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" y="495383"/>
            <a:ext cx="12191999" cy="565150"/>
          </a:xfrm>
        </p:spPr>
        <p:txBody>
          <a:bodyPr/>
          <a:lstStyle/>
          <a:p>
            <a:pPr algn="ctr" eaLnBrk="1" hangingPunct="1"/>
            <a:r>
              <a:rPr lang="pl-PL" altLang="pl-PL" sz="3200" dirty="0" smtClean="0">
                <a:solidFill>
                  <a:srgbClr val="0E7392"/>
                </a:solidFill>
                <a:latin typeface="Dosis" panose="02010503020202060003" pitchFamily="2" charset="-18"/>
              </a:rPr>
              <a:t>Budujemy na doświadczeniu</a:t>
            </a:r>
            <a:endParaRPr lang="pl-PL" altLang="pl-PL" sz="3200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211510" y="1359643"/>
            <a:ext cx="4918946" cy="4669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marL="215900" indent="-2159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Dla usprawnienia wykonywania instalacji zgodnych z Rozporządzeniem Budynkowym, DIOMAR oferuje tzw. system RACK-SAT, który jest kompletnym i funkcjonalnym Punktem Styku (punkt kolokacji urządzeń), który umożliwia podłączenie sieci publicznej, pola antenowego oraz okablowania budynkowego.</a:t>
            </a:r>
            <a:endParaRPr lang="pl-PL" altLang="pl-PL" sz="2400" dirty="0" smtClean="0">
              <a:solidFill>
                <a:srgbClr val="0D3261"/>
              </a:solidFill>
              <a:latin typeface="Dosis" panose="02010503020202060003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08992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" y="495383"/>
            <a:ext cx="12191999" cy="565150"/>
          </a:xfrm>
        </p:spPr>
        <p:txBody>
          <a:bodyPr/>
          <a:lstStyle/>
          <a:p>
            <a:pPr algn="ctr" eaLnBrk="1" hangingPunct="1"/>
            <a:r>
              <a:rPr lang="pl-PL" altLang="pl-PL" sz="3200" dirty="0" smtClean="0">
                <a:solidFill>
                  <a:srgbClr val="0E7392"/>
                </a:solidFill>
                <a:latin typeface="Dosis" panose="02010503020202060003" pitchFamily="2" charset="-18"/>
              </a:rPr>
              <a:t>Budujemy na doświadczeniu</a:t>
            </a:r>
            <a:endParaRPr lang="pl-PL" altLang="pl-PL" sz="3200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211511" y="1359643"/>
            <a:ext cx="4720162" cy="453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marL="215900" indent="-2159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Dobór i instalacja produktów do budowy systemów TV jest rekomendowana przez Polską Izbę Radiodyfuzji Cyfrowej oraz poparta certyfikatami ASTRA CEE, przedstawiciela na Europę Środkowo-Wschodnią, operatora satelitarnego SES z siedzibą w </a:t>
            </a:r>
            <a:r>
              <a:rPr lang="pl-PL" altLang="pl-PL" sz="2400" dirty="0" smtClean="0">
                <a:solidFill>
                  <a:srgbClr val="0D3261"/>
                </a:solidFill>
                <a:latin typeface="Dosis" panose="02010503020202060003" pitchFamily="2" charset="-18"/>
              </a:rPr>
              <a:t>Luxemburgu.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945" y="1494814"/>
            <a:ext cx="4761505" cy="40790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839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" y="335376"/>
            <a:ext cx="12191999" cy="565150"/>
          </a:xfrm>
        </p:spPr>
        <p:txBody>
          <a:bodyPr/>
          <a:lstStyle/>
          <a:p>
            <a:pPr algn="ctr" eaLnBrk="1" hangingPunct="1"/>
            <a:r>
              <a:rPr lang="pl-PL" altLang="pl-PL" sz="3200" dirty="0" smtClean="0">
                <a:solidFill>
                  <a:srgbClr val="0E7392"/>
                </a:solidFill>
                <a:latin typeface="Dosis" panose="02010503020202060003" pitchFamily="2" charset="-18"/>
              </a:rPr>
              <a:t>Posiadamy kompetencje</a:t>
            </a:r>
            <a:endParaRPr lang="pl-PL" altLang="pl-PL" sz="3200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211511" y="973038"/>
            <a:ext cx="7113505" cy="533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marL="215900" indent="-2159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W oparciu o bogatą wiedzę techniczną, ponad dwudziestoletnią praktykę, doświadczoną kadrę inżynierską oraz własne zaplecze techniczne i wparcie technologiczne najlepszych producentów urządzeń, projektujemy systemy, dostarczamy urządzenia, instalujemy, serwisujemy ze skróconym czasem reakcji pola antenowe, cyfrowe stacje czołowe i sieci dystrybucyjne dla: wielorodzinnych budynków mieszkalnych, telewizji kablowych, fabryk sprzętu elektronicznego, hoteli, centrów handlowych, biurowców oraz satelitarne systemy nadawcze dla stacji telewizyjnych, radiowych i </a:t>
            </a:r>
            <a:r>
              <a:rPr lang="pl-PL" altLang="pl-PL" sz="2400" dirty="0" smtClean="0">
                <a:solidFill>
                  <a:srgbClr val="0D3261"/>
                </a:solidFill>
                <a:latin typeface="Dosis" panose="02010503020202060003" pitchFamily="2" charset="-18"/>
              </a:rPr>
              <a:t>telekomunikacji.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923" y="1304014"/>
            <a:ext cx="2897460" cy="44375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753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" y="335376"/>
            <a:ext cx="12191999" cy="565150"/>
          </a:xfrm>
        </p:spPr>
        <p:txBody>
          <a:bodyPr/>
          <a:lstStyle/>
          <a:p>
            <a:pPr algn="ctr" eaLnBrk="1" hangingPunct="1"/>
            <a:r>
              <a:rPr lang="pl-PL" altLang="pl-PL" sz="3200" dirty="0" smtClean="0">
                <a:solidFill>
                  <a:srgbClr val="0E7392"/>
                </a:solidFill>
                <a:latin typeface="Dosis" panose="02010503020202060003" pitchFamily="2" charset="-18"/>
              </a:rPr>
              <a:t>Zapytaj o referencje</a:t>
            </a:r>
            <a:endParaRPr lang="pl-PL" altLang="pl-PL" sz="3200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211511" y="973038"/>
            <a:ext cx="10341734" cy="3252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marL="215900" indent="-2159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ts val="3500"/>
              </a:lnSpc>
              <a:buNone/>
            </a:pP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Zaufali nam między innymi </a:t>
            </a:r>
            <a:r>
              <a:rPr lang="pl-PL" altLang="pl-PL" sz="2400" dirty="0" smtClean="0">
                <a:solidFill>
                  <a:srgbClr val="0D3261"/>
                </a:solidFill>
                <a:latin typeface="Dosis" panose="02010503020202060003" pitchFamily="2" charset="-18"/>
              </a:rPr>
              <a:t>: deweloperzy</a:t>
            </a:r>
            <a:r>
              <a:rPr lang="pl-PL" altLang="pl-PL" sz="2400" dirty="0">
                <a:solidFill>
                  <a:srgbClr val="0D3261"/>
                </a:solidFill>
                <a:latin typeface="Dosis" panose="02010503020202060003" pitchFamily="2" charset="-18"/>
              </a:rPr>
              <a:t>, spółdzielnie i wspólnoty mieszkaniowe, projektanci instalacji telekomunikacyjnych, administratorzy budynków mieszkalnych jedno i wielorodzinnych, zarządcy i właściciele obiektów hotelowych i biurowych oraz ośrodki szkoleniowe na terenie RP, fabryki sprzętu elektronicznego, Aster, CANAL+ Cyfrowy, Cyfrowy Polsat, Multimedia Polska, Polskie Radio, Samsung, Telewizja Polska, Telewizja Polsat, Telewizja Puls, TVN a także inni operatorzy telewizji kablowej, nadawcy radiowi i telewizyjni.</a:t>
            </a:r>
            <a:endParaRPr lang="pl-PL" altLang="pl-PL" sz="2400" dirty="0" smtClean="0">
              <a:solidFill>
                <a:srgbClr val="0D3261"/>
              </a:solidFill>
              <a:latin typeface="Dosis" panose="02010503020202060003" pitchFamily="2" charset="-1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953" y="4568959"/>
            <a:ext cx="2693314" cy="17892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487" y="4567843"/>
            <a:ext cx="2387095" cy="17903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103" y="4567843"/>
            <a:ext cx="2513548" cy="17903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134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93058" y="953899"/>
            <a:ext cx="6679096" cy="1463298"/>
          </a:xfrm>
        </p:spPr>
        <p:txBody>
          <a:bodyPr>
            <a:normAutofit fontScale="90000"/>
          </a:bodyPr>
          <a:lstStyle/>
          <a:p>
            <a:pPr algn="l"/>
            <a:r>
              <a:rPr lang="pl-PL" sz="7300" b="1" dirty="0" smtClean="0">
                <a:solidFill>
                  <a:schemeClr val="bg1"/>
                </a:solidFill>
                <a:latin typeface="Dosis" panose="02010503020202060003" pitchFamily="2" charset="-18"/>
              </a:rPr>
              <a:t>DIOMAR Sp. z o.o.</a:t>
            </a:r>
            <a:r>
              <a:rPr lang="pl-PL" sz="4800" dirty="0" smtClean="0">
                <a:solidFill>
                  <a:schemeClr val="bg1"/>
                </a:solidFill>
                <a:latin typeface="Dosis" panose="02010503020202060003" pitchFamily="2" charset="-18"/>
              </a:rPr>
              <a:t/>
            </a:r>
            <a:br>
              <a:rPr lang="pl-PL" sz="4800" dirty="0" smtClean="0">
                <a:solidFill>
                  <a:schemeClr val="bg1"/>
                </a:solidFill>
                <a:latin typeface="Dosis" panose="02010503020202060003" pitchFamily="2" charset="-18"/>
              </a:rPr>
            </a:br>
            <a:endParaRPr lang="pl-PL" sz="3200" dirty="0" smtClean="0">
              <a:solidFill>
                <a:schemeClr val="bg1"/>
              </a:solidFill>
              <a:latin typeface="Dosis" panose="02010503020202060003" pitchFamily="2" charset="-1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44396" y="2313829"/>
            <a:ext cx="6576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 smtClean="0">
                <a:solidFill>
                  <a:schemeClr val="bg1"/>
                </a:solidFill>
                <a:latin typeface="Dosis" panose="02010503020202060003" pitchFamily="2" charset="-18"/>
              </a:rPr>
              <a:t>ul. Na Skraju 34, 02-197 Warszawa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63951" y="3073532"/>
            <a:ext cx="6866296" cy="258912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pl-PL" sz="4000" dirty="0" smtClean="0">
                <a:solidFill>
                  <a:schemeClr val="bg1"/>
                </a:solidFill>
                <a:latin typeface="Dosis" panose="02010503020202060003" pitchFamily="2" charset="-18"/>
              </a:rPr>
              <a:t>www.diomar.pl</a:t>
            </a:r>
          </a:p>
          <a:p>
            <a:pPr>
              <a:lnSpc>
                <a:spcPct val="150000"/>
              </a:lnSpc>
            </a:pPr>
            <a:r>
              <a:rPr lang="pl-PL" sz="4000" dirty="0" smtClean="0">
                <a:solidFill>
                  <a:schemeClr val="bg1"/>
                </a:solidFill>
                <a:latin typeface="Dosis" panose="02010503020202060003" pitchFamily="2" charset="-18"/>
              </a:rPr>
              <a:t>info@diomar.pl</a:t>
            </a:r>
          </a:p>
          <a:p>
            <a:pPr>
              <a:lnSpc>
                <a:spcPct val="150000"/>
              </a:lnSpc>
            </a:pPr>
            <a:r>
              <a:rPr lang="pl-PL" sz="4000" dirty="0" smtClean="0">
                <a:solidFill>
                  <a:schemeClr val="bg1"/>
                </a:solidFill>
                <a:latin typeface="Dosis" panose="02010503020202060003" pitchFamily="2" charset="-18"/>
              </a:rPr>
              <a:t>tel</a:t>
            </a:r>
            <a:r>
              <a:rPr lang="pl-PL" sz="4000" dirty="0">
                <a:solidFill>
                  <a:schemeClr val="bg1"/>
                </a:solidFill>
                <a:latin typeface="Dosis" panose="02010503020202060003" pitchFamily="2" charset="-18"/>
              </a:rPr>
              <a:t>: +48 22 </a:t>
            </a:r>
            <a:r>
              <a:rPr lang="pl-PL" sz="4000" dirty="0" smtClean="0">
                <a:solidFill>
                  <a:schemeClr val="bg1"/>
                </a:solidFill>
                <a:latin typeface="Dosis" panose="02010503020202060003" pitchFamily="2" charset="-18"/>
              </a:rPr>
              <a:t>846-04-88</a:t>
            </a:r>
            <a:endParaRPr lang="pl-PL" sz="4000" dirty="0" smtClean="0">
              <a:solidFill>
                <a:schemeClr val="bg1"/>
              </a:solidFill>
              <a:latin typeface="Dosis" panose="02010503020202060003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63209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434</Words>
  <Application>Microsoft Office PowerPoint</Application>
  <PresentationFormat>Widescreen</PresentationFormat>
  <Paragraphs>27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Dosis</vt:lpstr>
      <vt:lpstr>Wingdings</vt:lpstr>
      <vt:lpstr>Office Theme</vt:lpstr>
      <vt:lpstr>DIOMAR Sp. z o.o. </vt:lpstr>
      <vt:lpstr>Budujemy na doświadczeniu</vt:lpstr>
      <vt:lpstr>Budujemy na doświadczeniu</vt:lpstr>
      <vt:lpstr>Budujemy na doświadczeniu</vt:lpstr>
      <vt:lpstr>Budujemy na doświadczeniu</vt:lpstr>
      <vt:lpstr>Budujemy na doświadczeniu</vt:lpstr>
      <vt:lpstr>Posiadamy kompetencje</vt:lpstr>
      <vt:lpstr>Zapytaj o referencje</vt:lpstr>
      <vt:lpstr>DIOMAR Sp. z o.o.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Przykładowa prezentacja</dc:title>
  <dc:creator>W8inG4DeatH</dc:creator>
  <cp:lastModifiedBy>W8inG4DeatH</cp:lastModifiedBy>
  <cp:revision>38</cp:revision>
  <dcterms:created xsi:type="dcterms:W3CDTF">2015-01-08T21:08:19Z</dcterms:created>
  <dcterms:modified xsi:type="dcterms:W3CDTF">2016-04-25T12:22:05Z</dcterms:modified>
</cp:coreProperties>
</file>